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29" autoAdjust="0"/>
    <p:restoredTop sz="94576" autoAdjust="0"/>
  </p:normalViewPr>
  <p:slideViewPr>
    <p:cSldViewPr>
      <p:cViewPr varScale="1">
        <p:scale>
          <a:sx n="73" d="100"/>
          <a:sy n="73" d="100"/>
        </p:scale>
        <p:origin x="-56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FF8C86-4A99-4984-9E72-5772C15C1F35}" type="doc">
      <dgm:prSet loTypeId="urn:microsoft.com/office/officeart/2005/8/layout/equation2" loCatId="relationship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l-GR"/>
        </a:p>
      </dgm:t>
    </dgm:pt>
    <dgm:pt modelId="{86B0080B-8F5F-4F78-94F2-D6EA2374EDFF}">
      <dgm:prSet phldrT="[Text]"/>
      <dgm:spPr/>
      <dgm:t>
        <a:bodyPr/>
        <a:lstStyle/>
        <a:p>
          <a:r>
            <a:rPr lang="en-US" dirty="0" smtClean="0"/>
            <a:t>Unity</a:t>
          </a:r>
        </a:p>
        <a:p>
          <a:r>
            <a:rPr lang="en-US" dirty="0" smtClean="0"/>
            <a:t>C#</a:t>
          </a:r>
          <a:endParaRPr lang="el-GR" dirty="0"/>
        </a:p>
      </dgm:t>
    </dgm:pt>
    <dgm:pt modelId="{C99959FE-B5A8-4FAA-B6BB-225FEE477174}" type="parTrans" cxnId="{311F2715-9CD2-429E-A50C-03244A3B63E0}">
      <dgm:prSet/>
      <dgm:spPr/>
      <dgm:t>
        <a:bodyPr/>
        <a:lstStyle/>
        <a:p>
          <a:endParaRPr lang="el-GR"/>
        </a:p>
      </dgm:t>
    </dgm:pt>
    <dgm:pt modelId="{61F1CAAD-70B3-490C-A738-68A578442D0A}" type="sibTrans" cxnId="{311F2715-9CD2-429E-A50C-03244A3B63E0}">
      <dgm:prSet/>
      <dgm:spPr/>
      <dgm:t>
        <a:bodyPr/>
        <a:lstStyle/>
        <a:p>
          <a:endParaRPr lang="el-GR"/>
        </a:p>
      </dgm:t>
    </dgm:pt>
    <dgm:pt modelId="{D5CF8077-C5BC-4490-B3CF-12325B7BB5F6}">
      <dgm:prSet phldrT="[Text]"/>
      <dgm:spPr/>
      <dgm:t>
        <a:bodyPr/>
        <a:lstStyle/>
        <a:p>
          <a:r>
            <a:rPr lang="en-US" dirty="0" smtClean="0"/>
            <a:t>Code Igniter</a:t>
          </a:r>
        </a:p>
        <a:p>
          <a:r>
            <a:rPr lang="en-US" dirty="0" smtClean="0"/>
            <a:t>PHP</a:t>
          </a:r>
          <a:endParaRPr lang="el-GR" dirty="0"/>
        </a:p>
      </dgm:t>
    </dgm:pt>
    <dgm:pt modelId="{69EB3B24-AC45-49DE-98A1-D159E307B5ED}" type="parTrans" cxnId="{F9CE145B-3D9F-4C53-A0FF-005F12D0FBA8}">
      <dgm:prSet/>
      <dgm:spPr/>
      <dgm:t>
        <a:bodyPr/>
        <a:lstStyle/>
        <a:p>
          <a:endParaRPr lang="el-GR"/>
        </a:p>
      </dgm:t>
    </dgm:pt>
    <dgm:pt modelId="{DF156899-7EAD-4EE6-9A07-A9A5BBC30F65}" type="sibTrans" cxnId="{F9CE145B-3D9F-4C53-A0FF-005F12D0FBA8}">
      <dgm:prSet/>
      <dgm:spPr/>
      <dgm:t>
        <a:bodyPr/>
        <a:lstStyle/>
        <a:p>
          <a:endParaRPr lang="el-GR"/>
        </a:p>
      </dgm:t>
    </dgm:pt>
    <dgm:pt modelId="{1C7DA06C-C5EA-4660-A0EB-DB393EF87021}">
      <dgm:prSet phldrT="[Text]"/>
      <dgm:spPr/>
      <dgm:t>
        <a:bodyPr/>
        <a:lstStyle/>
        <a:p>
          <a:r>
            <a:rPr lang="en-US" dirty="0" smtClean="0"/>
            <a:t>Heraklion Go</a:t>
          </a:r>
          <a:endParaRPr lang="el-GR" dirty="0"/>
        </a:p>
      </dgm:t>
    </dgm:pt>
    <dgm:pt modelId="{96828CD6-B29B-44C4-8C23-088742EF15E3}" type="parTrans" cxnId="{04331F26-4BEB-41E0-83A9-6E58F22F0F11}">
      <dgm:prSet/>
      <dgm:spPr/>
      <dgm:t>
        <a:bodyPr/>
        <a:lstStyle/>
        <a:p>
          <a:endParaRPr lang="el-GR"/>
        </a:p>
      </dgm:t>
    </dgm:pt>
    <dgm:pt modelId="{7063FF77-D9E5-41D6-8E6E-14808314A17D}" type="sibTrans" cxnId="{04331F26-4BEB-41E0-83A9-6E58F22F0F11}">
      <dgm:prSet/>
      <dgm:spPr/>
      <dgm:t>
        <a:bodyPr/>
        <a:lstStyle/>
        <a:p>
          <a:endParaRPr lang="el-GR"/>
        </a:p>
      </dgm:t>
    </dgm:pt>
    <dgm:pt modelId="{4F2BA746-E589-4156-95A6-67CF3C10F17E}" type="pres">
      <dgm:prSet presAssocID="{F4FF8C86-4A99-4984-9E72-5772C15C1F35}" presName="Name0" presStyleCnt="0">
        <dgm:presLayoutVars>
          <dgm:dir/>
          <dgm:resizeHandles val="exact"/>
        </dgm:presLayoutVars>
      </dgm:prSet>
      <dgm:spPr/>
    </dgm:pt>
    <dgm:pt modelId="{4099CBDB-9BF1-414A-B930-1E149A792C21}" type="pres">
      <dgm:prSet presAssocID="{F4FF8C86-4A99-4984-9E72-5772C15C1F35}" presName="vNodes" presStyleCnt="0"/>
      <dgm:spPr/>
    </dgm:pt>
    <dgm:pt modelId="{5F258CED-EEDA-4F44-B296-B0DCC2BFF6F7}" type="pres">
      <dgm:prSet presAssocID="{86B0080B-8F5F-4F78-94F2-D6EA2374EDFF}" presName="node" presStyleLbl="node1" presStyleIdx="0" presStyleCnt="3">
        <dgm:presLayoutVars>
          <dgm:bulletEnabled val="1"/>
        </dgm:presLayoutVars>
      </dgm:prSet>
      <dgm:spPr/>
    </dgm:pt>
    <dgm:pt modelId="{07CD4A15-8C54-4DA4-8F37-BA34E91C0266}" type="pres">
      <dgm:prSet presAssocID="{61F1CAAD-70B3-490C-A738-68A578442D0A}" presName="spacerT" presStyleCnt="0"/>
      <dgm:spPr/>
    </dgm:pt>
    <dgm:pt modelId="{84E29C08-3B50-417E-9977-2ABF647E5A76}" type="pres">
      <dgm:prSet presAssocID="{61F1CAAD-70B3-490C-A738-68A578442D0A}" presName="sibTrans" presStyleLbl="sibTrans2D1" presStyleIdx="0" presStyleCnt="2"/>
      <dgm:spPr/>
    </dgm:pt>
    <dgm:pt modelId="{7B6DD6F7-4FCB-4490-AD9C-D7796F4EFB6E}" type="pres">
      <dgm:prSet presAssocID="{61F1CAAD-70B3-490C-A738-68A578442D0A}" presName="spacerB" presStyleCnt="0"/>
      <dgm:spPr/>
    </dgm:pt>
    <dgm:pt modelId="{F9704E75-D931-4599-A13A-1819DADB707D}" type="pres">
      <dgm:prSet presAssocID="{D5CF8077-C5BC-4490-B3CF-12325B7BB5F6}" presName="node" presStyleLbl="node1" presStyleIdx="1" presStyleCnt="3">
        <dgm:presLayoutVars>
          <dgm:bulletEnabled val="1"/>
        </dgm:presLayoutVars>
      </dgm:prSet>
      <dgm:spPr/>
    </dgm:pt>
    <dgm:pt modelId="{1A4AEEE0-81B1-4040-B254-F2DC340EF746}" type="pres">
      <dgm:prSet presAssocID="{F4FF8C86-4A99-4984-9E72-5772C15C1F35}" presName="sibTransLast" presStyleLbl="sibTrans2D1" presStyleIdx="1" presStyleCnt="2"/>
      <dgm:spPr/>
    </dgm:pt>
    <dgm:pt modelId="{7E86AE1D-EDF0-4EBE-A111-0FEB14C9B51B}" type="pres">
      <dgm:prSet presAssocID="{F4FF8C86-4A99-4984-9E72-5772C15C1F35}" presName="connectorText" presStyleLbl="sibTrans2D1" presStyleIdx="1" presStyleCnt="2"/>
      <dgm:spPr/>
    </dgm:pt>
    <dgm:pt modelId="{3BF23E9F-CD37-4F2B-AFF1-DEFB992841B0}" type="pres">
      <dgm:prSet presAssocID="{F4FF8C86-4A99-4984-9E72-5772C15C1F35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F9CE145B-3D9F-4C53-A0FF-005F12D0FBA8}" srcId="{F4FF8C86-4A99-4984-9E72-5772C15C1F35}" destId="{D5CF8077-C5BC-4490-B3CF-12325B7BB5F6}" srcOrd="1" destOrd="0" parTransId="{69EB3B24-AC45-49DE-98A1-D159E307B5ED}" sibTransId="{DF156899-7EAD-4EE6-9A07-A9A5BBC30F65}"/>
    <dgm:cxn modelId="{DE2AD407-62F8-492D-AE0F-3EC74545A6C5}" type="presOf" srcId="{86B0080B-8F5F-4F78-94F2-D6EA2374EDFF}" destId="{5F258CED-EEDA-4F44-B296-B0DCC2BFF6F7}" srcOrd="0" destOrd="0" presId="urn:microsoft.com/office/officeart/2005/8/layout/equation2"/>
    <dgm:cxn modelId="{DE20DC9D-6642-4CA8-B80E-F87DC32C08C1}" type="presOf" srcId="{D5CF8077-C5BC-4490-B3CF-12325B7BB5F6}" destId="{F9704E75-D931-4599-A13A-1819DADB707D}" srcOrd="0" destOrd="0" presId="urn:microsoft.com/office/officeart/2005/8/layout/equation2"/>
    <dgm:cxn modelId="{1F121572-BCC2-4F06-851D-66BB7E59D55A}" type="presOf" srcId="{F4FF8C86-4A99-4984-9E72-5772C15C1F35}" destId="{4F2BA746-E589-4156-95A6-67CF3C10F17E}" srcOrd="0" destOrd="0" presId="urn:microsoft.com/office/officeart/2005/8/layout/equation2"/>
    <dgm:cxn modelId="{967B3934-D412-405C-8F70-4F8AC2497C6B}" type="presOf" srcId="{DF156899-7EAD-4EE6-9A07-A9A5BBC30F65}" destId="{1A4AEEE0-81B1-4040-B254-F2DC340EF746}" srcOrd="0" destOrd="0" presId="urn:microsoft.com/office/officeart/2005/8/layout/equation2"/>
    <dgm:cxn modelId="{311F2715-9CD2-429E-A50C-03244A3B63E0}" srcId="{F4FF8C86-4A99-4984-9E72-5772C15C1F35}" destId="{86B0080B-8F5F-4F78-94F2-D6EA2374EDFF}" srcOrd="0" destOrd="0" parTransId="{C99959FE-B5A8-4FAA-B6BB-225FEE477174}" sibTransId="{61F1CAAD-70B3-490C-A738-68A578442D0A}"/>
    <dgm:cxn modelId="{04331F26-4BEB-41E0-83A9-6E58F22F0F11}" srcId="{F4FF8C86-4A99-4984-9E72-5772C15C1F35}" destId="{1C7DA06C-C5EA-4660-A0EB-DB393EF87021}" srcOrd="2" destOrd="0" parTransId="{96828CD6-B29B-44C4-8C23-088742EF15E3}" sibTransId="{7063FF77-D9E5-41D6-8E6E-14808314A17D}"/>
    <dgm:cxn modelId="{0DD00BF3-10FF-4C3E-968C-46F7738E0BEE}" type="presOf" srcId="{1C7DA06C-C5EA-4660-A0EB-DB393EF87021}" destId="{3BF23E9F-CD37-4F2B-AFF1-DEFB992841B0}" srcOrd="0" destOrd="0" presId="urn:microsoft.com/office/officeart/2005/8/layout/equation2"/>
    <dgm:cxn modelId="{A3CF7886-888D-4C95-A049-2C8630F29ACF}" type="presOf" srcId="{DF156899-7EAD-4EE6-9A07-A9A5BBC30F65}" destId="{7E86AE1D-EDF0-4EBE-A111-0FEB14C9B51B}" srcOrd="1" destOrd="0" presId="urn:microsoft.com/office/officeart/2005/8/layout/equation2"/>
    <dgm:cxn modelId="{B7CFF800-8E63-4DA7-BE46-8660C6682201}" type="presOf" srcId="{61F1CAAD-70B3-490C-A738-68A578442D0A}" destId="{84E29C08-3B50-417E-9977-2ABF647E5A76}" srcOrd="0" destOrd="0" presId="urn:microsoft.com/office/officeart/2005/8/layout/equation2"/>
    <dgm:cxn modelId="{E73977F7-6F69-451E-9A0F-098529825B11}" type="presParOf" srcId="{4F2BA746-E589-4156-95A6-67CF3C10F17E}" destId="{4099CBDB-9BF1-414A-B930-1E149A792C21}" srcOrd="0" destOrd="0" presId="urn:microsoft.com/office/officeart/2005/8/layout/equation2"/>
    <dgm:cxn modelId="{41EBD84D-433C-4E02-B22E-A25DAF80CC5B}" type="presParOf" srcId="{4099CBDB-9BF1-414A-B930-1E149A792C21}" destId="{5F258CED-EEDA-4F44-B296-B0DCC2BFF6F7}" srcOrd="0" destOrd="0" presId="urn:microsoft.com/office/officeart/2005/8/layout/equation2"/>
    <dgm:cxn modelId="{69D91F43-EC60-440B-8774-37F89AD68D1B}" type="presParOf" srcId="{4099CBDB-9BF1-414A-B930-1E149A792C21}" destId="{07CD4A15-8C54-4DA4-8F37-BA34E91C0266}" srcOrd="1" destOrd="0" presId="urn:microsoft.com/office/officeart/2005/8/layout/equation2"/>
    <dgm:cxn modelId="{81320A88-9C73-465B-9E90-67DD296D2C5D}" type="presParOf" srcId="{4099CBDB-9BF1-414A-B930-1E149A792C21}" destId="{84E29C08-3B50-417E-9977-2ABF647E5A76}" srcOrd="2" destOrd="0" presId="urn:microsoft.com/office/officeart/2005/8/layout/equation2"/>
    <dgm:cxn modelId="{35801B8A-3012-45A5-A017-8936C9BC6720}" type="presParOf" srcId="{4099CBDB-9BF1-414A-B930-1E149A792C21}" destId="{7B6DD6F7-4FCB-4490-AD9C-D7796F4EFB6E}" srcOrd="3" destOrd="0" presId="urn:microsoft.com/office/officeart/2005/8/layout/equation2"/>
    <dgm:cxn modelId="{F547A7CC-B06B-470F-860B-38366E12610E}" type="presParOf" srcId="{4099CBDB-9BF1-414A-B930-1E149A792C21}" destId="{F9704E75-D931-4599-A13A-1819DADB707D}" srcOrd="4" destOrd="0" presId="urn:microsoft.com/office/officeart/2005/8/layout/equation2"/>
    <dgm:cxn modelId="{E581D31E-55F6-41E7-893A-D1061C4C20E0}" type="presParOf" srcId="{4F2BA746-E589-4156-95A6-67CF3C10F17E}" destId="{1A4AEEE0-81B1-4040-B254-F2DC340EF746}" srcOrd="1" destOrd="0" presId="urn:microsoft.com/office/officeart/2005/8/layout/equation2"/>
    <dgm:cxn modelId="{9E651354-E037-41BE-8005-797841100BC2}" type="presParOf" srcId="{1A4AEEE0-81B1-4040-B254-F2DC340EF746}" destId="{7E86AE1D-EDF0-4EBE-A111-0FEB14C9B51B}" srcOrd="0" destOrd="0" presId="urn:microsoft.com/office/officeart/2005/8/layout/equation2"/>
    <dgm:cxn modelId="{5291E985-B111-4D40-9901-E308DFF2168D}" type="presParOf" srcId="{4F2BA746-E589-4156-95A6-67CF3C10F17E}" destId="{3BF23E9F-CD37-4F2B-AFF1-DEFB992841B0}" srcOrd="2" destOrd="0" presId="urn:microsoft.com/office/officeart/2005/8/layout/equation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A6913-B643-4310-A07C-5B08DBE70B79}" type="doc">
      <dgm:prSet loTypeId="urn:microsoft.com/office/officeart/2005/8/layout/cycle6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l-GR"/>
        </a:p>
      </dgm:t>
    </dgm:pt>
    <dgm:pt modelId="{837A9761-364C-4ECA-ADC5-90DCFDEE5C9E}">
      <dgm:prSet phldrT="[Text]"/>
      <dgm:spPr/>
      <dgm:t>
        <a:bodyPr/>
        <a:lstStyle/>
        <a:p>
          <a:r>
            <a:rPr lang="el-GR" dirty="0" smtClean="0"/>
            <a:t> </a:t>
          </a:r>
          <a:r>
            <a:rPr lang="en-US" dirty="0" smtClean="0"/>
            <a:t>Login-Register</a:t>
          </a:r>
          <a:endParaRPr lang="el-GR" dirty="0"/>
        </a:p>
      </dgm:t>
    </dgm:pt>
    <dgm:pt modelId="{D2EDEAEB-E215-4326-AF21-7F1A6CE6E1E7}" type="parTrans" cxnId="{4EA220B7-1ED8-4D41-81B1-3BF27CA2D343}">
      <dgm:prSet/>
      <dgm:spPr/>
      <dgm:t>
        <a:bodyPr/>
        <a:lstStyle/>
        <a:p>
          <a:endParaRPr lang="el-GR"/>
        </a:p>
      </dgm:t>
    </dgm:pt>
    <dgm:pt modelId="{BFC5C8CC-3BE9-4722-9C66-CE687598E93E}" type="sibTrans" cxnId="{4EA220B7-1ED8-4D41-81B1-3BF27CA2D343}">
      <dgm:prSet/>
      <dgm:spPr/>
      <dgm:t>
        <a:bodyPr/>
        <a:lstStyle/>
        <a:p>
          <a:endParaRPr lang="el-GR"/>
        </a:p>
      </dgm:t>
    </dgm:pt>
    <dgm:pt modelId="{1CCBD323-776B-4D2F-948E-1C4137CD2A7E}">
      <dgm:prSet phldrT="[Text]"/>
      <dgm:spPr/>
      <dgm:t>
        <a:bodyPr/>
        <a:lstStyle/>
        <a:p>
          <a:r>
            <a:rPr lang="en-US" dirty="0" smtClean="0"/>
            <a:t>Map</a:t>
          </a:r>
          <a:endParaRPr lang="el-GR" dirty="0"/>
        </a:p>
      </dgm:t>
    </dgm:pt>
    <dgm:pt modelId="{91E3F393-2780-4F47-B921-916A98034B29}" type="parTrans" cxnId="{A1C61122-90A9-4176-B2C2-07B333C388E3}">
      <dgm:prSet/>
      <dgm:spPr/>
      <dgm:t>
        <a:bodyPr/>
        <a:lstStyle/>
        <a:p>
          <a:endParaRPr lang="el-GR"/>
        </a:p>
      </dgm:t>
    </dgm:pt>
    <dgm:pt modelId="{96CB04C9-0042-43BE-90B6-9768E7371EB8}" type="sibTrans" cxnId="{A1C61122-90A9-4176-B2C2-07B333C388E3}">
      <dgm:prSet/>
      <dgm:spPr/>
      <dgm:t>
        <a:bodyPr/>
        <a:lstStyle/>
        <a:p>
          <a:endParaRPr lang="el-GR"/>
        </a:p>
      </dgm:t>
    </dgm:pt>
    <dgm:pt modelId="{62CFF3BD-B018-4B89-9E9E-EBC05C698BFB}">
      <dgm:prSet phldrT="[Text]"/>
      <dgm:spPr/>
      <dgm:t>
        <a:bodyPr/>
        <a:lstStyle/>
        <a:p>
          <a:r>
            <a:rPr lang="en-US" dirty="0" smtClean="0"/>
            <a:t>AR Shop</a:t>
          </a:r>
          <a:endParaRPr lang="el-GR" dirty="0"/>
        </a:p>
      </dgm:t>
    </dgm:pt>
    <dgm:pt modelId="{C61DAD31-0F98-40C0-87D6-674FAD67F2B0}" type="parTrans" cxnId="{BA80592A-1DAA-445A-A93E-2090571B5107}">
      <dgm:prSet/>
      <dgm:spPr/>
      <dgm:t>
        <a:bodyPr/>
        <a:lstStyle/>
        <a:p>
          <a:endParaRPr lang="el-GR"/>
        </a:p>
      </dgm:t>
    </dgm:pt>
    <dgm:pt modelId="{A41D8B19-F930-43C4-A835-84F2D719DE63}" type="sibTrans" cxnId="{BA80592A-1DAA-445A-A93E-2090571B5107}">
      <dgm:prSet/>
      <dgm:spPr/>
      <dgm:t>
        <a:bodyPr/>
        <a:lstStyle/>
        <a:p>
          <a:endParaRPr lang="el-GR"/>
        </a:p>
      </dgm:t>
    </dgm:pt>
    <dgm:pt modelId="{1E39F831-0978-4A85-A87E-8659627B3551}">
      <dgm:prSet phldrT="[Text]"/>
      <dgm:spPr/>
      <dgm:t>
        <a:bodyPr/>
        <a:lstStyle/>
        <a:p>
          <a:r>
            <a:rPr lang="en-US" dirty="0" smtClean="0"/>
            <a:t>Offensive Weapons</a:t>
          </a:r>
          <a:endParaRPr lang="el-GR" dirty="0"/>
        </a:p>
      </dgm:t>
    </dgm:pt>
    <dgm:pt modelId="{62598C62-4923-44E8-BF6D-B19E196DC4D9}" type="parTrans" cxnId="{0C77D112-35D2-4A64-8C16-41BFAEA46B38}">
      <dgm:prSet/>
      <dgm:spPr/>
      <dgm:t>
        <a:bodyPr/>
        <a:lstStyle/>
        <a:p>
          <a:endParaRPr lang="el-GR"/>
        </a:p>
      </dgm:t>
    </dgm:pt>
    <dgm:pt modelId="{01DF3889-8488-42B4-8F67-1F3196FFEA36}" type="sibTrans" cxnId="{0C77D112-35D2-4A64-8C16-41BFAEA46B38}">
      <dgm:prSet/>
      <dgm:spPr/>
      <dgm:t>
        <a:bodyPr/>
        <a:lstStyle/>
        <a:p>
          <a:endParaRPr lang="el-GR"/>
        </a:p>
      </dgm:t>
    </dgm:pt>
    <dgm:pt modelId="{E4A58DC5-BD33-44E3-9F9D-7452436C53BE}">
      <dgm:prSet phldrT="[Text]"/>
      <dgm:spPr/>
      <dgm:t>
        <a:bodyPr/>
        <a:lstStyle/>
        <a:p>
          <a:r>
            <a:rPr lang="en-US" dirty="0" smtClean="0"/>
            <a:t>Defensive Weapons</a:t>
          </a:r>
          <a:endParaRPr lang="el-GR" dirty="0"/>
        </a:p>
      </dgm:t>
    </dgm:pt>
    <dgm:pt modelId="{B22A9EF3-4BE8-4D58-95EF-CD5A0F6B63C2}" type="parTrans" cxnId="{04C74023-008D-4E81-9E01-FF66D2E81CA9}">
      <dgm:prSet/>
      <dgm:spPr/>
      <dgm:t>
        <a:bodyPr/>
        <a:lstStyle/>
        <a:p>
          <a:endParaRPr lang="el-GR"/>
        </a:p>
      </dgm:t>
    </dgm:pt>
    <dgm:pt modelId="{2F39D5A2-4E55-41AC-AF38-F560B634C644}" type="sibTrans" cxnId="{04C74023-008D-4E81-9E01-FF66D2E81CA9}">
      <dgm:prSet/>
      <dgm:spPr/>
      <dgm:t>
        <a:bodyPr/>
        <a:lstStyle/>
        <a:p>
          <a:endParaRPr lang="el-GR"/>
        </a:p>
      </dgm:t>
    </dgm:pt>
    <dgm:pt modelId="{5E546510-637B-4F9C-93B5-1357B8ECB264}">
      <dgm:prSet phldrT="[Text]"/>
      <dgm:spPr/>
      <dgm:t>
        <a:bodyPr/>
        <a:lstStyle/>
        <a:p>
          <a:r>
            <a:rPr lang="en-US" dirty="0" smtClean="0"/>
            <a:t>Battles</a:t>
          </a:r>
          <a:endParaRPr lang="el-GR" dirty="0"/>
        </a:p>
      </dgm:t>
    </dgm:pt>
    <dgm:pt modelId="{A5AAB759-BA98-49D4-82D4-EA22BE0F208C}" type="parTrans" cxnId="{FD5EBDF7-C631-49E2-9B05-1C140DCE2A8D}">
      <dgm:prSet/>
      <dgm:spPr/>
      <dgm:t>
        <a:bodyPr/>
        <a:lstStyle/>
        <a:p>
          <a:endParaRPr lang="el-GR"/>
        </a:p>
      </dgm:t>
    </dgm:pt>
    <dgm:pt modelId="{107A6D32-0D3C-46C9-8D38-628F73C6F26A}" type="sibTrans" cxnId="{FD5EBDF7-C631-49E2-9B05-1C140DCE2A8D}">
      <dgm:prSet/>
      <dgm:spPr/>
      <dgm:t>
        <a:bodyPr/>
        <a:lstStyle/>
        <a:p>
          <a:endParaRPr lang="el-GR"/>
        </a:p>
      </dgm:t>
    </dgm:pt>
    <dgm:pt modelId="{EA45EB23-D6BE-4664-8225-C34863621DD3}">
      <dgm:prSet phldrT="[Text]"/>
      <dgm:spPr/>
      <dgm:t>
        <a:bodyPr/>
        <a:lstStyle/>
        <a:p>
          <a:r>
            <a:rPr lang="en-US" dirty="0" smtClean="0"/>
            <a:t>AR </a:t>
          </a:r>
          <a:r>
            <a:rPr lang="en-US" b="1" i="0" dirty="0" smtClean="0"/>
            <a:t>Colosseum</a:t>
          </a:r>
          <a:endParaRPr lang="el-GR" dirty="0"/>
        </a:p>
      </dgm:t>
    </dgm:pt>
    <dgm:pt modelId="{71AB54BB-A572-470B-B315-040116294A34}" type="parTrans" cxnId="{E5DF39F3-7558-4963-AD52-197BA8B5872E}">
      <dgm:prSet/>
      <dgm:spPr/>
      <dgm:t>
        <a:bodyPr/>
        <a:lstStyle/>
        <a:p>
          <a:endParaRPr lang="el-GR"/>
        </a:p>
      </dgm:t>
    </dgm:pt>
    <dgm:pt modelId="{BB31535F-7D44-4448-B1AA-FDAF47FB7A88}" type="sibTrans" cxnId="{E5DF39F3-7558-4963-AD52-197BA8B5872E}">
      <dgm:prSet/>
      <dgm:spPr/>
      <dgm:t>
        <a:bodyPr/>
        <a:lstStyle/>
        <a:p>
          <a:endParaRPr lang="el-GR"/>
        </a:p>
      </dgm:t>
    </dgm:pt>
    <dgm:pt modelId="{710DB125-F054-4A17-998D-825DA26E8924}" type="pres">
      <dgm:prSet presAssocID="{89FA6913-B643-4310-A07C-5B08DBE70B79}" presName="cycle" presStyleCnt="0">
        <dgm:presLayoutVars>
          <dgm:dir/>
          <dgm:resizeHandles val="exact"/>
        </dgm:presLayoutVars>
      </dgm:prSet>
      <dgm:spPr/>
    </dgm:pt>
    <dgm:pt modelId="{007BFA3C-FA89-4C9E-A94A-1F8FC1C9EC60}" type="pres">
      <dgm:prSet presAssocID="{837A9761-364C-4ECA-ADC5-90DCFDEE5C9E}" presName="node" presStyleLbl="node1" presStyleIdx="0" presStyleCnt="7">
        <dgm:presLayoutVars>
          <dgm:bulletEnabled val="1"/>
        </dgm:presLayoutVars>
      </dgm:prSet>
      <dgm:spPr/>
    </dgm:pt>
    <dgm:pt modelId="{E4D53B94-1EEF-4FCF-8723-73D41FAC2AF6}" type="pres">
      <dgm:prSet presAssocID="{837A9761-364C-4ECA-ADC5-90DCFDEE5C9E}" presName="spNode" presStyleCnt="0"/>
      <dgm:spPr/>
    </dgm:pt>
    <dgm:pt modelId="{498FDFD9-CA05-499E-9D19-47B5BF34C3BC}" type="pres">
      <dgm:prSet presAssocID="{BFC5C8CC-3BE9-4722-9C66-CE687598E93E}" presName="sibTrans" presStyleLbl="sibTrans1D1" presStyleIdx="0" presStyleCnt="7"/>
      <dgm:spPr/>
    </dgm:pt>
    <dgm:pt modelId="{47424C2B-F4D2-4F6E-AAC6-0D0233E3FB64}" type="pres">
      <dgm:prSet presAssocID="{1CCBD323-776B-4D2F-948E-1C4137CD2A7E}" presName="node" presStyleLbl="node1" presStyleIdx="1" presStyleCnt="7">
        <dgm:presLayoutVars>
          <dgm:bulletEnabled val="1"/>
        </dgm:presLayoutVars>
      </dgm:prSet>
      <dgm:spPr/>
    </dgm:pt>
    <dgm:pt modelId="{CC9FB333-535F-4C36-988B-6EB42BA12D40}" type="pres">
      <dgm:prSet presAssocID="{1CCBD323-776B-4D2F-948E-1C4137CD2A7E}" presName="spNode" presStyleCnt="0"/>
      <dgm:spPr/>
    </dgm:pt>
    <dgm:pt modelId="{CA573F66-07E9-46E2-818E-3A427845252F}" type="pres">
      <dgm:prSet presAssocID="{96CB04C9-0042-43BE-90B6-9768E7371EB8}" presName="sibTrans" presStyleLbl="sibTrans1D1" presStyleIdx="1" presStyleCnt="7"/>
      <dgm:spPr/>
    </dgm:pt>
    <dgm:pt modelId="{84179AC7-8D39-42FC-B441-43524C1C2D68}" type="pres">
      <dgm:prSet presAssocID="{62CFF3BD-B018-4B89-9E9E-EBC05C698BF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5FF5E398-61DC-48F2-BC2C-7F731BD668C3}" type="pres">
      <dgm:prSet presAssocID="{62CFF3BD-B018-4B89-9E9E-EBC05C698BFB}" presName="spNode" presStyleCnt="0"/>
      <dgm:spPr/>
    </dgm:pt>
    <dgm:pt modelId="{C96DBFDC-F2F8-477D-97F8-00E8D90CFEBB}" type="pres">
      <dgm:prSet presAssocID="{A41D8B19-F930-43C4-A835-84F2D719DE63}" presName="sibTrans" presStyleLbl="sibTrans1D1" presStyleIdx="2" presStyleCnt="7"/>
      <dgm:spPr/>
    </dgm:pt>
    <dgm:pt modelId="{8488D234-4AC8-48E3-9BD1-441AA3223604}" type="pres">
      <dgm:prSet presAssocID="{1E39F831-0978-4A85-A87E-8659627B3551}" presName="node" presStyleLbl="node1" presStyleIdx="3" presStyleCnt="7">
        <dgm:presLayoutVars>
          <dgm:bulletEnabled val="1"/>
        </dgm:presLayoutVars>
      </dgm:prSet>
      <dgm:spPr/>
    </dgm:pt>
    <dgm:pt modelId="{BC6D01BF-6F60-477C-8C44-A35124330A96}" type="pres">
      <dgm:prSet presAssocID="{1E39F831-0978-4A85-A87E-8659627B3551}" presName="spNode" presStyleCnt="0"/>
      <dgm:spPr/>
    </dgm:pt>
    <dgm:pt modelId="{8A2DDF03-9865-4886-AFEA-D4507E480BB4}" type="pres">
      <dgm:prSet presAssocID="{01DF3889-8488-42B4-8F67-1F3196FFEA36}" presName="sibTrans" presStyleLbl="sibTrans1D1" presStyleIdx="3" presStyleCnt="7"/>
      <dgm:spPr/>
    </dgm:pt>
    <dgm:pt modelId="{F675CA8F-F957-4420-BF8A-B4D20E2434AD}" type="pres">
      <dgm:prSet presAssocID="{E4A58DC5-BD33-44E3-9F9D-7452436C53BE}" presName="node" presStyleLbl="node1" presStyleIdx="4" presStyleCnt="7">
        <dgm:presLayoutVars>
          <dgm:bulletEnabled val="1"/>
        </dgm:presLayoutVars>
      </dgm:prSet>
      <dgm:spPr/>
    </dgm:pt>
    <dgm:pt modelId="{00513AF9-0979-4544-85FE-78DD95EEF993}" type="pres">
      <dgm:prSet presAssocID="{E4A58DC5-BD33-44E3-9F9D-7452436C53BE}" presName="spNode" presStyleCnt="0"/>
      <dgm:spPr/>
    </dgm:pt>
    <dgm:pt modelId="{052385B2-1948-4E77-95E0-1C028B964B66}" type="pres">
      <dgm:prSet presAssocID="{2F39D5A2-4E55-41AC-AF38-F560B634C644}" presName="sibTrans" presStyleLbl="sibTrans1D1" presStyleIdx="4" presStyleCnt="7"/>
      <dgm:spPr/>
    </dgm:pt>
    <dgm:pt modelId="{63D1B5E7-BA9C-4A37-B694-9CC3AE82E2A6}" type="pres">
      <dgm:prSet presAssocID="{EA45EB23-D6BE-4664-8225-C34863621D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7942E862-A623-4D6B-8274-83F49F1DE28D}" type="pres">
      <dgm:prSet presAssocID="{EA45EB23-D6BE-4664-8225-C34863621DD3}" presName="spNode" presStyleCnt="0"/>
      <dgm:spPr/>
    </dgm:pt>
    <dgm:pt modelId="{9637E70A-344E-4F80-A44E-D71AF2CAD374}" type="pres">
      <dgm:prSet presAssocID="{BB31535F-7D44-4448-B1AA-FDAF47FB7A88}" presName="sibTrans" presStyleLbl="sibTrans1D1" presStyleIdx="5" presStyleCnt="7"/>
      <dgm:spPr/>
    </dgm:pt>
    <dgm:pt modelId="{56B4FB0D-FEFD-4942-8173-C1AF2D55FCF5}" type="pres">
      <dgm:prSet presAssocID="{5E546510-637B-4F9C-93B5-1357B8ECB264}" presName="node" presStyleLbl="node1" presStyleIdx="6" presStyleCnt="7">
        <dgm:presLayoutVars>
          <dgm:bulletEnabled val="1"/>
        </dgm:presLayoutVars>
      </dgm:prSet>
      <dgm:spPr/>
    </dgm:pt>
    <dgm:pt modelId="{535733C4-69DC-49F3-B913-1A2D986204D9}" type="pres">
      <dgm:prSet presAssocID="{5E546510-637B-4F9C-93B5-1357B8ECB264}" presName="spNode" presStyleCnt="0"/>
      <dgm:spPr/>
    </dgm:pt>
    <dgm:pt modelId="{F89D8DE6-DA37-42BD-BF3F-7A86F6143886}" type="pres">
      <dgm:prSet presAssocID="{107A6D32-0D3C-46C9-8D38-628F73C6F26A}" presName="sibTrans" presStyleLbl="sibTrans1D1" presStyleIdx="6" presStyleCnt="7"/>
      <dgm:spPr/>
    </dgm:pt>
  </dgm:ptLst>
  <dgm:cxnLst>
    <dgm:cxn modelId="{A1C61122-90A9-4176-B2C2-07B333C388E3}" srcId="{89FA6913-B643-4310-A07C-5B08DBE70B79}" destId="{1CCBD323-776B-4D2F-948E-1C4137CD2A7E}" srcOrd="1" destOrd="0" parTransId="{91E3F393-2780-4F47-B921-916A98034B29}" sibTransId="{96CB04C9-0042-43BE-90B6-9768E7371EB8}"/>
    <dgm:cxn modelId="{D6BCCF48-9A0D-4944-80F2-335F270F494B}" type="presOf" srcId="{BB31535F-7D44-4448-B1AA-FDAF47FB7A88}" destId="{9637E70A-344E-4F80-A44E-D71AF2CAD374}" srcOrd="0" destOrd="0" presId="urn:microsoft.com/office/officeart/2005/8/layout/cycle6"/>
    <dgm:cxn modelId="{31D1BB46-4DB5-4C40-8E6D-7A4075564C68}" type="presOf" srcId="{1CCBD323-776B-4D2F-948E-1C4137CD2A7E}" destId="{47424C2B-F4D2-4F6E-AAC6-0D0233E3FB64}" srcOrd="0" destOrd="0" presId="urn:microsoft.com/office/officeart/2005/8/layout/cycle6"/>
    <dgm:cxn modelId="{89EE582A-6BBE-40A6-BF89-46D2F2FD4351}" type="presOf" srcId="{5E546510-637B-4F9C-93B5-1357B8ECB264}" destId="{56B4FB0D-FEFD-4942-8173-C1AF2D55FCF5}" srcOrd="0" destOrd="0" presId="urn:microsoft.com/office/officeart/2005/8/layout/cycle6"/>
    <dgm:cxn modelId="{190FB2B7-1CEF-4EA3-93DC-D3ED6006B701}" type="presOf" srcId="{107A6D32-0D3C-46C9-8D38-628F73C6F26A}" destId="{F89D8DE6-DA37-42BD-BF3F-7A86F6143886}" srcOrd="0" destOrd="0" presId="urn:microsoft.com/office/officeart/2005/8/layout/cycle6"/>
    <dgm:cxn modelId="{FD5EBDF7-C631-49E2-9B05-1C140DCE2A8D}" srcId="{89FA6913-B643-4310-A07C-5B08DBE70B79}" destId="{5E546510-637B-4F9C-93B5-1357B8ECB264}" srcOrd="6" destOrd="0" parTransId="{A5AAB759-BA98-49D4-82D4-EA22BE0F208C}" sibTransId="{107A6D32-0D3C-46C9-8D38-628F73C6F26A}"/>
    <dgm:cxn modelId="{9415E14B-765E-4359-9B4C-9D1B07F1246D}" type="presOf" srcId="{BFC5C8CC-3BE9-4722-9C66-CE687598E93E}" destId="{498FDFD9-CA05-499E-9D19-47B5BF34C3BC}" srcOrd="0" destOrd="0" presId="urn:microsoft.com/office/officeart/2005/8/layout/cycle6"/>
    <dgm:cxn modelId="{0E55EEEB-3983-4800-9AF5-67838081BF52}" type="presOf" srcId="{1E39F831-0978-4A85-A87E-8659627B3551}" destId="{8488D234-4AC8-48E3-9BD1-441AA3223604}" srcOrd="0" destOrd="0" presId="urn:microsoft.com/office/officeart/2005/8/layout/cycle6"/>
    <dgm:cxn modelId="{4EA220B7-1ED8-4D41-81B1-3BF27CA2D343}" srcId="{89FA6913-B643-4310-A07C-5B08DBE70B79}" destId="{837A9761-364C-4ECA-ADC5-90DCFDEE5C9E}" srcOrd="0" destOrd="0" parTransId="{D2EDEAEB-E215-4326-AF21-7F1A6CE6E1E7}" sibTransId="{BFC5C8CC-3BE9-4722-9C66-CE687598E93E}"/>
    <dgm:cxn modelId="{BA80592A-1DAA-445A-A93E-2090571B5107}" srcId="{89FA6913-B643-4310-A07C-5B08DBE70B79}" destId="{62CFF3BD-B018-4B89-9E9E-EBC05C698BFB}" srcOrd="2" destOrd="0" parTransId="{C61DAD31-0F98-40C0-87D6-674FAD67F2B0}" sibTransId="{A41D8B19-F930-43C4-A835-84F2D719DE63}"/>
    <dgm:cxn modelId="{DDFE7F98-FFB9-4A27-9055-9BBAB9BAEB8F}" type="presOf" srcId="{01DF3889-8488-42B4-8F67-1F3196FFEA36}" destId="{8A2DDF03-9865-4886-AFEA-D4507E480BB4}" srcOrd="0" destOrd="0" presId="urn:microsoft.com/office/officeart/2005/8/layout/cycle6"/>
    <dgm:cxn modelId="{7D349589-5572-4EF8-946D-32E93F0C5F04}" type="presOf" srcId="{E4A58DC5-BD33-44E3-9F9D-7452436C53BE}" destId="{F675CA8F-F957-4420-BF8A-B4D20E2434AD}" srcOrd="0" destOrd="0" presId="urn:microsoft.com/office/officeart/2005/8/layout/cycle6"/>
    <dgm:cxn modelId="{04C74023-008D-4E81-9E01-FF66D2E81CA9}" srcId="{89FA6913-B643-4310-A07C-5B08DBE70B79}" destId="{E4A58DC5-BD33-44E3-9F9D-7452436C53BE}" srcOrd="4" destOrd="0" parTransId="{B22A9EF3-4BE8-4D58-95EF-CD5A0F6B63C2}" sibTransId="{2F39D5A2-4E55-41AC-AF38-F560B634C644}"/>
    <dgm:cxn modelId="{18E5D46B-C517-4124-89BC-DFE336913703}" type="presOf" srcId="{2F39D5A2-4E55-41AC-AF38-F560B634C644}" destId="{052385B2-1948-4E77-95E0-1C028B964B66}" srcOrd="0" destOrd="0" presId="urn:microsoft.com/office/officeart/2005/8/layout/cycle6"/>
    <dgm:cxn modelId="{059214AD-B93D-4119-98CD-DDFB691469E3}" type="presOf" srcId="{837A9761-364C-4ECA-ADC5-90DCFDEE5C9E}" destId="{007BFA3C-FA89-4C9E-A94A-1F8FC1C9EC60}" srcOrd="0" destOrd="0" presId="urn:microsoft.com/office/officeart/2005/8/layout/cycle6"/>
    <dgm:cxn modelId="{1D38769D-7922-4DE8-8E0B-A2151FC8D484}" type="presOf" srcId="{89FA6913-B643-4310-A07C-5B08DBE70B79}" destId="{710DB125-F054-4A17-998D-825DA26E8924}" srcOrd="0" destOrd="0" presId="urn:microsoft.com/office/officeart/2005/8/layout/cycle6"/>
    <dgm:cxn modelId="{E5DF39F3-7558-4963-AD52-197BA8B5872E}" srcId="{89FA6913-B643-4310-A07C-5B08DBE70B79}" destId="{EA45EB23-D6BE-4664-8225-C34863621DD3}" srcOrd="5" destOrd="0" parTransId="{71AB54BB-A572-470B-B315-040116294A34}" sibTransId="{BB31535F-7D44-4448-B1AA-FDAF47FB7A88}"/>
    <dgm:cxn modelId="{057AC876-73A7-46D7-902E-2A2A4FA90B93}" type="presOf" srcId="{96CB04C9-0042-43BE-90B6-9768E7371EB8}" destId="{CA573F66-07E9-46E2-818E-3A427845252F}" srcOrd="0" destOrd="0" presId="urn:microsoft.com/office/officeart/2005/8/layout/cycle6"/>
    <dgm:cxn modelId="{FD535771-49F7-4132-9134-B390779BD0A3}" type="presOf" srcId="{62CFF3BD-B018-4B89-9E9E-EBC05C698BFB}" destId="{84179AC7-8D39-42FC-B441-43524C1C2D68}" srcOrd="0" destOrd="0" presId="urn:microsoft.com/office/officeart/2005/8/layout/cycle6"/>
    <dgm:cxn modelId="{0C77D112-35D2-4A64-8C16-41BFAEA46B38}" srcId="{89FA6913-B643-4310-A07C-5B08DBE70B79}" destId="{1E39F831-0978-4A85-A87E-8659627B3551}" srcOrd="3" destOrd="0" parTransId="{62598C62-4923-44E8-BF6D-B19E196DC4D9}" sibTransId="{01DF3889-8488-42B4-8F67-1F3196FFEA36}"/>
    <dgm:cxn modelId="{C0DB341D-8C49-4676-A912-53406BF8CD35}" type="presOf" srcId="{A41D8B19-F930-43C4-A835-84F2D719DE63}" destId="{C96DBFDC-F2F8-477D-97F8-00E8D90CFEBB}" srcOrd="0" destOrd="0" presId="urn:microsoft.com/office/officeart/2005/8/layout/cycle6"/>
    <dgm:cxn modelId="{72B3D5FB-FB1C-4E2C-8965-9EFF0EB37178}" type="presOf" srcId="{EA45EB23-D6BE-4664-8225-C34863621DD3}" destId="{63D1B5E7-BA9C-4A37-B694-9CC3AE82E2A6}" srcOrd="0" destOrd="0" presId="urn:microsoft.com/office/officeart/2005/8/layout/cycle6"/>
    <dgm:cxn modelId="{6BE80049-F7E5-4400-AB8B-AD3EC950F4AF}" type="presParOf" srcId="{710DB125-F054-4A17-998D-825DA26E8924}" destId="{007BFA3C-FA89-4C9E-A94A-1F8FC1C9EC60}" srcOrd="0" destOrd="0" presId="urn:microsoft.com/office/officeart/2005/8/layout/cycle6"/>
    <dgm:cxn modelId="{74F00AC1-E09C-45E0-9C8C-90D3299FB83B}" type="presParOf" srcId="{710DB125-F054-4A17-998D-825DA26E8924}" destId="{E4D53B94-1EEF-4FCF-8723-73D41FAC2AF6}" srcOrd="1" destOrd="0" presId="urn:microsoft.com/office/officeart/2005/8/layout/cycle6"/>
    <dgm:cxn modelId="{20CDAF4C-D50B-4A06-87AD-688FC53A8128}" type="presParOf" srcId="{710DB125-F054-4A17-998D-825DA26E8924}" destId="{498FDFD9-CA05-499E-9D19-47B5BF34C3BC}" srcOrd="2" destOrd="0" presId="urn:microsoft.com/office/officeart/2005/8/layout/cycle6"/>
    <dgm:cxn modelId="{0075D418-6457-41AF-9A5C-06F4C1FC2828}" type="presParOf" srcId="{710DB125-F054-4A17-998D-825DA26E8924}" destId="{47424C2B-F4D2-4F6E-AAC6-0D0233E3FB64}" srcOrd="3" destOrd="0" presId="urn:microsoft.com/office/officeart/2005/8/layout/cycle6"/>
    <dgm:cxn modelId="{228117F8-2E78-4184-9782-EEBE23DBA5E4}" type="presParOf" srcId="{710DB125-F054-4A17-998D-825DA26E8924}" destId="{CC9FB333-535F-4C36-988B-6EB42BA12D40}" srcOrd="4" destOrd="0" presId="urn:microsoft.com/office/officeart/2005/8/layout/cycle6"/>
    <dgm:cxn modelId="{DE52F96E-7AC0-42EA-9764-E697C42562F1}" type="presParOf" srcId="{710DB125-F054-4A17-998D-825DA26E8924}" destId="{CA573F66-07E9-46E2-818E-3A427845252F}" srcOrd="5" destOrd="0" presId="urn:microsoft.com/office/officeart/2005/8/layout/cycle6"/>
    <dgm:cxn modelId="{3730CA3B-D999-4BFD-8FD0-11DF70DF7364}" type="presParOf" srcId="{710DB125-F054-4A17-998D-825DA26E8924}" destId="{84179AC7-8D39-42FC-B441-43524C1C2D68}" srcOrd="6" destOrd="0" presId="urn:microsoft.com/office/officeart/2005/8/layout/cycle6"/>
    <dgm:cxn modelId="{60433D46-3DA7-4438-94DC-69E4283569B2}" type="presParOf" srcId="{710DB125-F054-4A17-998D-825DA26E8924}" destId="{5FF5E398-61DC-48F2-BC2C-7F731BD668C3}" srcOrd="7" destOrd="0" presId="urn:microsoft.com/office/officeart/2005/8/layout/cycle6"/>
    <dgm:cxn modelId="{1B70B3D9-2547-4D74-8623-8F4547201B97}" type="presParOf" srcId="{710DB125-F054-4A17-998D-825DA26E8924}" destId="{C96DBFDC-F2F8-477D-97F8-00E8D90CFEBB}" srcOrd="8" destOrd="0" presId="urn:microsoft.com/office/officeart/2005/8/layout/cycle6"/>
    <dgm:cxn modelId="{D765626F-D053-4041-9493-62528FF7CADB}" type="presParOf" srcId="{710DB125-F054-4A17-998D-825DA26E8924}" destId="{8488D234-4AC8-48E3-9BD1-441AA3223604}" srcOrd="9" destOrd="0" presId="urn:microsoft.com/office/officeart/2005/8/layout/cycle6"/>
    <dgm:cxn modelId="{98C8DC2C-2EC3-4B08-838F-DB51D1090A08}" type="presParOf" srcId="{710DB125-F054-4A17-998D-825DA26E8924}" destId="{BC6D01BF-6F60-477C-8C44-A35124330A96}" srcOrd="10" destOrd="0" presId="urn:microsoft.com/office/officeart/2005/8/layout/cycle6"/>
    <dgm:cxn modelId="{8B07746F-66AD-401C-9EDA-0DFF72DD59EB}" type="presParOf" srcId="{710DB125-F054-4A17-998D-825DA26E8924}" destId="{8A2DDF03-9865-4886-AFEA-D4507E480BB4}" srcOrd="11" destOrd="0" presId="urn:microsoft.com/office/officeart/2005/8/layout/cycle6"/>
    <dgm:cxn modelId="{C5B31158-A9F5-4DE1-99F6-3F85B2865E3F}" type="presParOf" srcId="{710DB125-F054-4A17-998D-825DA26E8924}" destId="{F675CA8F-F957-4420-BF8A-B4D20E2434AD}" srcOrd="12" destOrd="0" presId="urn:microsoft.com/office/officeart/2005/8/layout/cycle6"/>
    <dgm:cxn modelId="{D7659498-A55C-4FE7-942E-B7239EFF62D7}" type="presParOf" srcId="{710DB125-F054-4A17-998D-825DA26E8924}" destId="{00513AF9-0979-4544-85FE-78DD95EEF993}" srcOrd="13" destOrd="0" presId="urn:microsoft.com/office/officeart/2005/8/layout/cycle6"/>
    <dgm:cxn modelId="{0A6CB743-4441-4BD1-8309-9587514B14C7}" type="presParOf" srcId="{710DB125-F054-4A17-998D-825DA26E8924}" destId="{052385B2-1948-4E77-95E0-1C028B964B66}" srcOrd="14" destOrd="0" presId="urn:microsoft.com/office/officeart/2005/8/layout/cycle6"/>
    <dgm:cxn modelId="{E37FE9DF-EBEA-4D22-944B-63D85620B5E1}" type="presParOf" srcId="{710DB125-F054-4A17-998D-825DA26E8924}" destId="{63D1B5E7-BA9C-4A37-B694-9CC3AE82E2A6}" srcOrd="15" destOrd="0" presId="urn:microsoft.com/office/officeart/2005/8/layout/cycle6"/>
    <dgm:cxn modelId="{F469A38E-6DE4-4BF4-95ED-F8CF3E2538BE}" type="presParOf" srcId="{710DB125-F054-4A17-998D-825DA26E8924}" destId="{7942E862-A623-4D6B-8274-83F49F1DE28D}" srcOrd="16" destOrd="0" presId="urn:microsoft.com/office/officeart/2005/8/layout/cycle6"/>
    <dgm:cxn modelId="{2F1FA016-C85E-4B95-8F7B-BF7C9593F12A}" type="presParOf" srcId="{710DB125-F054-4A17-998D-825DA26E8924}" destId="{9637E70A-344E-4F80-A44E-D71AF2CAD374}" srcOrd="17" destOrd="0" presId="urn:microsoft.com/office/officeart/2005/8/layout/cycle6"/>
    <dgm:cxn modelId="{DDA56C10-6C73-409C-836E-7CFA6CC0194A}" type="presParOf" srcId="{710DB125-F054-4A17-998D-825DA26E8924}" destId="{56B4FB0D-FEFD-4942-8173-C1AF2D55FCF5}" srcOrd="18" destOrd="0" presId="urn:microsoft.com/office/officeart/2005/8/layout/cycle6"/>
    <dgm:cxn modelId="{B9259E59-243C-4EB4-8228-395FB9953B34}" type="presParOf" srcId="{710DB125-F054-4A17-998D-825DA26E8924}" destId="{535733C4-69DC-49F3-B913-1A2D986204D9}" srcOrd="19" destOrd="0" presId="urn:microsoft.com/office/officeart/2005/8/layout/cycle6"/>
    <dgm:cxn modelId="{C6DC124C-C719-490C-9ED9-AA70585A5EAA}" type="presParOf" srcId="{710DB125-F054-4A17-998D-825DA26E8924}" destId="{F89D8DE6-DA37-42BD-BF3F-7A86F6143886}" srcOrd="20" destOrd="0" presId="urn:microsoft.com/office/officeart/2005/8/layout/cycle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3873389-8AD4-4C68-AD62-F34C54ED5937}" type="datetimeFigureOut">
              <a:rPr lang="el-GR" smtClean="0"/>
              <a:t>12/9/2017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3B6B9D0-2C8C-445E-ABA3-D22D40FD8DBC}" type="slidenum">
              <a:rPr lang="el-GR" smtClean="0"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58204" cy="7143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itchFamily="34" charset="0"/>
              </a:rPr>
              <a:t>Heraklion GO </a:t>
            </a:r>
            <a:r>
              <a:rPr lang="el-GR" sz="4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itchFamily="34" charset="0"/>
              </a:rPr>
              <a:t/>
            </a:r>
            <a:br>
              <a:rPr lang="el-GR" sz="4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itchFamily="34" charset="0"/>
              </a:rPr>
            </a:b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Content Placeholder 6" descr="teicrete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158" y="2071678"/>
            <a:ext cx="3857652" cy="3857652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buNone/>
            </a:pPr>
            <a:endParaRPr lang="el-GR" b="1" u="sng" dirty="0" smtClean="0"/>
          </a:p>
          <a:p>
            <a:pPr algn="ctr">
              <a:buNone/>
            </a:pPr>
            <a:r>
              <a:rPr lang="el-GR" b="1" u="sng" dirty="0" smtClean="0"/>
              <a:t>Πτυχιακή Εργασία </a:t>
            </a:r>
          </a:p>
          <a:p>
            <a:pPr algn="ctr">
              <a:buNone/>
            </a:pPr>
            <a:endParaRPr lang="el-GR" b="1" u="sng" dirty="0" smtClean="0"/>
          </a:p>
          <a:p>
            <a:pPr algn="ctr">
              <a:buNone/>
            </a:pPr>
            <a:r>
              <a:rPr lang="el-GR" b="1" dirty="0" smtClean="0"/>
              <a:t>Αλέξανδρος Κολυδάς </a:t>
            </a:r>
          </a:p>
          <a:p>
            <a:pPr algn="ctr">
              <a:buNone/>
            </a:pPr>
            <a:r>
              <a:rPr lang="el-GR" b="1" dirty="0" smtClean="0"/>
              <a:t>Α.Μ.: 3685</a:t>
            </a:r>
          </a:p>
          <a:p>
            <a:pPr algn="ctr">
              <a:buNone/>
            </a:pPr>
            <a:endParaRPr lang="el-GR" b="1" dirty="0" smtClean="0"/>
          </a:p>
          <a:p>
            <a:pPr algn="ctr">
              <a:buNone/>
            </a:pPr>
            <a:endParaRPr lang="el-GR" b="1" dirty="0" smtClean="0"/>
          </a:p>
          <a:p>
            <a:pPr algn="ctr">
              <a:buNone/>
            </a:pPr>
            <a:endParaRPr lang="el-GR" b="1" dirty="0" smtClean="0"/>
          </a:p>
          <a:p>
            <a:pPr algn="ctr">
              <a:buNone/>
            </a:pPr>
            <a:endParaRPr lang="el-GR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714612" y="6143644"/>
            <a:ext cx="642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 smtClean="0"/>
              <a:t>Επιβλέπων Καθηγητής: Ιωάννης Παχουλάκης </a:t>
            </a:r>
            <a:endParaRPr lang="el-G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229600" cy="1250950"/>
          </a:xfrm>
        </p:spPr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</a:t>
            </a:r>
            <a:r>
              <a:rPr lang="el-GR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η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– 5</a:t>
            </a:r>
            <a:r>
              <a:rPr lang="el-GR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η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Σκηνή : ‘Οπλα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weapons1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214282" y="1857364"/>
            <a:ext cx="4143404" cy="4429156"/>
          </a:xfrm>
        </p:spPr>
      </p:pic>
      <p:pic>
        <p:nvPicPr>
          <p:cNvPr id="6" name="Content Placeholder 5" descr="weapons2.png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4643438" y="1857364"/>
            <a:ext cx="4286279" cy="44291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6</a:t>
            </a:r>
            <a:r>
              <a:rPr lang="el-GR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η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Σκηνή 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AR Colosseum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 descr="colosseu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7</a:t>
            </a:r>
            <a:r>
              <a:rPr lang="el-GR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η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Σκηνή : Μάχες στο Κολοσσαίο 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battl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500174"/>
            <a:ext cx="5072065" cy="2714644"/>
          </a:xfrm>
          <a:prstGeom prst="rect">
            <a:avLst/>
          </a:prstGeom>
        </p:spPr>
      </p:pic>
      <p:pic>
        <p:nvPicPr>
          <p:cNvPr id="6" name="Picture 5" descr="battl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14818"/>
            <a:ext cx="5072066" cy="2643182"/>
          </a:xfrm>
          <a:prstGeom prst="rect">
            <a:avLst/>
          </a:prstGeom>
        </p:spPr>
      </p:pic>
      <p:pic>
        <p:nvPicPr>
          <p:cNvPr id="7" name="Picture 6" descr="battle_f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1428736"/>
            <a:ext cx="4000495" cy="542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7</a:t>
            </a:r>
            <a:r>
              <a:rPr lang="el-GR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η</a:t>
            </a:r>
            <a:r>
              <a:rPr lang="el-GR" dirty="0" smtClean="0"/>
              <a:t> 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Σκηνή</a:t>
            </a:r>
            <a:r>
              <a:rPr lang="el-GR" dirty="0" smtClean="0"/>
              <a:t> 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  <a:r>
              <a:rPr lang="el-GR" dirty="0" smtClean="0"/>
              <a:t> 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Αποτελέσματα</a:t>
            </a:r>
            <a:r>
              <a:rPr lang="el-GR" dirty="0" smtClean="0"/>
              <a:t> 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Μάχης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 descr="win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282" y="1643050"/>
            <a:ext cx="4352956" cy="4911227"/>
          </a:xfrm>
        </p:spPr>
      </p:pic>
      <p:pic>
        <p:nvPicPr>
          <p:cNvPr id="7" name="Content Placeholder 6" descr="lose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43050"/>
            <a:ext cx="4303426" cy="49292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Επίλογος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itchFamily="34" charset="0"/>
              <a:buChar char="•"/>
            </a:pPr>
            <a:r>
              <a:rPr lang="el-GR" dirty="0" smtClean="0"/>
              <a:t>Στο μέλλον σκοπεύω να επεκτείνω κι άλλο τους χάρτες και να ανεβάσω την εφαρμογή στο </a:t>
            </a:r>
            <a:r>
              <a:rPr lang="en-US" dirty="0" smtClean="0"/>
              <a:t>play store </a:t>
            </a:r>
            <a:r>
              <a:rPr lang="el-GR" dirty="0" smtClean="0"/>
              <a:t>για δημόσια χρήση.</a:t>
            </a:r>
          </a:p>
          <a:p>
            <a:pPr>
              <a:buClrTx/>
              <a:buNone/>
            </a:pPr>
            <a:endParaRPr lang="el-GR" dirty="0" smtClean="0"/>
          </a:p>
          <a:p>
            <a:pPr>
              <a:buClrTx/>
              <a:buFont typeface="Arial" pitchFamily="34" charset="0"/>
              <a:buChar char="•"/>
            </a:pPr>
            <a:r>
              <a:rPr lang="el-GR" dirty="0" smtClean="0"/>
              <a:t>Σας ευχαριστώ για το χρόνο σας !!! 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Απορίες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 descr="QUESTIO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70" y="1928802"/>
            <a:ext cx="5143536" cy="4357718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Εισαγωγή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500174"/>
            <a:ext cx="9144000" cy="5357825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l-GR" dirty="0" smtClean="0"/>
              <a:t>Το </a:t>
            </a:r>
            <a:r>
              <a:rPr lang="en-US" dirty="0" smtClean="0"/>
              <a:t>Heraklion GO </a:t>
            </a:r>
            <a:r>
              <a:rPr lang="el-GR" dirty="0" smtClean="0"/>
              <a:t>πρόκειται για μια </a:t>
            </a:r>
            <a:r>
              <a:rPr lang="en-US" dirty="0" smtClean="0"/>
              <a:t>augmented reality</a:t>
            </a:r>
            <a:r>
              <a:rPr lang="el-GR" dirty="0" smtClean="0"/>
              <a:t> εφαρμογή. </a:t>
            </a:r>
          </a:p>
          <a:p>
            <a:pPr>
              <a:buClr>
                <a:schemeClr val="tx1"/>
              </a:buClr>
              <a:buNone/>
            </a:pPr>
            <a:endParaRPr lang="el-GR" dirty="0" smtClean="0"/>
          </a:p>
          <a:p>
            <a:pPr>
              <a:buClrTx/>
              <a:buFont typeface="Arial" pitchFamily="34" charset="0"/>
              <a:buChar char="•"/>
            </a:pPr>
            <a:r>
              <a:rPr lang="en-US" dirty="0" smtClean="0"/>
              <a:t>Augmented Reality </a:t>
            </a:r>
            <a:r>
              <a:rPr lang="el-GR" dirty="0" smtClean="0"/>
              <a:t>θεωρείται η σε πραγματικό χρόνο άμεση ή έμμεση θέαση ενός πραγματικού περιβάλλοντος, του οποίου τα στοιχεία επαυξάνονται από στοιχεία αναπαραγώμενα από συσκευές υπολογιστών, όπως ήχος, βίντεο, γραφικά ή δεδομένα τοποθεσίας.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Εισαγωγή 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0174"/>
            <a:ext cx="9144000" cy="5357825"/>
          </a:xfrm>
        </p:spPr>
        <p:txBody>
          <a:bodyPr/>
          <a:lstStyle/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l-GR" dirty="0" smtClean="0"/>
              <a:t>Στόχος της εφαρμογής είναι να παρέχει διασκέδαση στον χρήστη, να αποτελέσει αφορμή για εξωτερικές δραστηριότες και να αληλεπιδρούν παίκτες μεταξύ τους.</a:t>
            </a:r>
          </a:p>
          <a:p>
            <a:pPr>
              <a:buClr>
                <a:schemeClr val="tx1"/>
              </a:buClr>
              <a:buNone/>
            </a:pPr>
            <a:endParaRPr lang="el-GR" dirty="0" smtClean="0"/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l-GR" dirty="0" smtClean="0"/>
              <a:t>Βασική πηγή έμπνευσης ήταν το γνωστό πρωτοποριακό παιχνίδι </a:t>
            </a:r>
            <a:r>
              <a:rPr lang="en-US" dirty="0" smtClean="0"/>
              <a:t>Pokemon GO.</a:t>
            </a:r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endParaRPr lang="el-GR" dirty="0" smtClean="0"/>
          </a:p>
          <a:p>
            <a:pPr>
              <a:buNone/>
            </a:pP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2728"/>
          </a:xfrm>
        </p:spPr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Περιγραφή Εφαρμογής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l-GR" dirty="0" smtClean="0"/>
              <a:t>Οι συνδεδεμένοι χρήστες μπορούν να κινηθούν μέσα στον χάρτη του παιχνιδιού ενώ κινούνται στην πραγματικότητα στους δρόμους του Ηρακλείου, καθώς οι χάρτες είναι πραγματικοί χάρτες της πόλης. Αυτό επιτυγχάνεται μέσω του  </a:t>
            </a:r>
            <a:r>
              <a:rPr lang="en-US" dirty="0" smtClean="0"/>
              <a:t>GPS </a:t>
            </a:r>
            <a:r>
              <a:rPr lang="el-GR" dirty="0" smtClean="0"/>
              <a:t>κάθε συσκευής.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l-GR" dirty="0" smtClean="0"/>
              <a:t>Στο χάρτη υπάρχουν σε συγκεκριμμένες τοποθεσίες 3</a:t>
            </a:r>
            <a:r>
              <a:rPr lang="en-US" dirty="0" smtClean="0"/>
              <a:t>D </a:t>
            </a:r>
            <a:r>
              <a:rPr lang="el-GR" dirty="0" smtClean="0"/>
              <a:t>μοντέλα από μαγαζιά και Κολοσσαία. 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l-GR" dirty="0" smtClean="0"/>
              <a:t>Πατώντας στα Κολοσσαία ο χρήστης έχει την δυνατότητα να παλέψει με άλλους χρήστες.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l-GR" dirty="0" smtClean="0"/>
              <a:t>Μέσω των μαγαζιών ο κάθε χρήστης μπορεί να αγοράσει όπλα και να γίνει πιο δυνατός.</a:t>
            </a:r>
            <a:r>
              <a:rPr lang="en-US" dirty="0" smtClean="0"/>
              <a:t> </a:t>
            </a:r>
            <a:r>
              <a:rPr lang="el-GR" dirty="0" smtClean="0"/>
              <a:t> </a:t>
            </a:r>
          </a:p>
          <a:p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Τεχνολογίες Υλοποίησης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Ανάλυση Παιχνιδιού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2428868"/>
          <a:ext cx="8229600" cy="3971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4282" y="1785926"/>
            <a:ext cx="871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Για την σωστή ανάλυση του παιχνιδιού θα βοηθούσε ο διαχωρισμός της εφαρμογής σε 7 επίπεδα – σκηνες.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el-GR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η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Σκηνή - 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Login-Register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 bwMode="auto">
          <a:xfrm>
            <a:off x="0" y="1500174"/>
            <a:ext cx="4038600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 descr="login f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86" y="1500175"/>
            <a:ext cx="5082514" cy="2571767"/>
          </a:xfrm>
          <a:prstGeom prst="rect">
            <a:avLst/>
          </a:prstGeom>
        </p:spPr>
      </p:pic>
      <p:pic>
        <p:nvPicPr>
          <p:cNvPr id="15" name="Picture 14" descr="login succe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748" y="4071942"/>
            <a:ext cx="5080252" cy="2786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</a:t>
            </a:r>
            <a:r>
              <a:rPr lang="el-GR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η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Σκηνή 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Map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143240" y="1928802"/>
            <a:ext cx="582099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Content Placeholder 17" descr="gps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8596" y="1928802"/>
            <a:ext cx="2601218" cy="46243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3</a:t>
            </a:r>
            <a:r>
              <a:rPr lang="el-GR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η</a:t>
            </a:r>
            <a:r>
              <a:rPr lang="el-G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Σκηνή 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AR Shop</a:t>
            </a:r>
            <a:endParaRPr lang="el-G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ar shop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14282" y="2000240"/>
            <a:ext cx="4451059" cy="4214842"/>
          </a:xfrm>
        </p:spPr>
      </p:pic>
      <p:pic>
        <p:nvPicPr>
          <p:cNvPr id="6" name="Content Placeholder 5" descr="ar shop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14876" y="2000240"/>
            <a:ext cx="4181476" cy="42148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171</TotalTime>
  <Words>289</Words>
  <Application>Microsoft Office PowerPoint</Application>
  <PresentationFormat>On-screen Show (4:3)</PresentationFormat>
  <Paragraphs>49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Module</vt:lpstr>
      <vt:lpstr>Heraklion GO  </vt:lpstr>
      <vt:lpstr>Εισαγωγή</vt:lpstr>
      <vt:lpstr>Εισαγωγή </vt:lpstr>
      <vt:lpstr>Περιγραφή Εφαρμογής</vt:lpstr>
      <vt:lpstr>Τεχνολογίες Υλοποίησης</vt:lpstr>
      <vt:lpstr>Ανάλυση Παιχνιδιού</vt:lpstr>
      <vt:lpstr>1η  Σκηνή -  Login-Register</vt:lpstr>
      <vt:lpstr>2η Σκηνή : Map</vt:lpstr>
      <vt:lpstr>3η Σκηνή : AR Shop</vt:lpstr>
      <vt:lpstr>4η – 5η Σκηνή : ‘Οπλα</vt:lpstr>
      <vt:lpstr>6η Σκηνή : AR Colosseum</vt:lpstr>
      <vt:lpstr>7η Σκηνή : Μάχες στο Κολοσσαίο </vt:lpstr>
      <vt:lpstr>7η Σκηνή : Αποτελέσματα Μάχης</vt:lpstr>
      <vt:lpstr>Επίλογος</vt:lpstr>
      <vt:lpstr>Απορίες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Heraklion GO  </dc:title>
  <dc:creator>nikos</dc:creator>
  <cp:lastModifiedBy>nikos</cp:lastModifiedBy>
  <cp:revision>13</cp:revision>
  <dcterms:created xsi:type="dcterms:W3CDTF">2017-09-12T17:53:41Z</dcterms:created>
  <dcterms:modified xsi:type="dcterms:W3CDTF">2017-09-12T20:45:10Z</dcterms:modified>
</cp:coreProperties>
</file>